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media/image13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notesMasterIdLst>
    <p:notesMasterId r:id="rId8"/>
  </p:notesMasterIdLst>
  <p:handoutMasterIdLst>
    <p:handoutMasterId r:id="rId9"/>
  </p:handoutMasterIdLst>
  <p:sldIdLst>
    <p:sldId id="266" r:id="rId2"/>
    <p:sldId id="277" r:id="rId3"/>
    <p:sldId id="276" r:id="rId4"/>
    <p:sldId id="264" r:id="rId5"/>
    <p:sldId id="270" r:id="rId6"/>
    <p:sldId id="26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3A21"/>
    <a:srgbClr val="0C7CD5"/>
    <a:srgbClr val="0177D6"/>
    <a:srgbClr val="222222"/>
    <a:srgbClr val="05B39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379" autoAdjust="0"/>
  </p:normalViewPr>
  <p:slideViewPr>
    <p:cSldViewPr showGuides="1">
      <p:cViewPr varScale="1">
        <p:scale>
          <a:sx n="89" d="100"/>
          <a:sy n="89" d="100"/>
        </p:scale>
        <p:origin x="60" y="4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uuhu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C81F97-2A0E-4358-B5B9-D59AF04E1B73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huhu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54806F-207F-45A5-A8CB-75606FFDB36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0622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/>
              <a:t>uuhu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809C58-BC92-47BD-BF30-29B35CB445F1}" type="datetimeFigureOut">
              <a:rPr lang="en-US" smtClean="0"/>
              <a:t>9/16/2017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/>
              <a:t>huhu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2B50B-3976-455A-B2C2-D256599498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50077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97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1124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63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4537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Photo_O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" y="0"/>
            <a:ext cx="12190269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9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1"/>
              </a:buClr>
              <a:buFont typeface="Arial" pitchFamily="34" charset="0"/>
              <a:buChar char="•"/>
              <a:defRPr sz="3137"/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53666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55492643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sz="7058" spc="-9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69240" y="3877277"/>
            <a:ext cx="9860674" cy="1793881"/>
          </a:xfrm>
          <a:noFill/>
        </p:spPr>
        <p:txBody>
          <a:bodyPr lIns="182880" tIns="146304" rIns="182880" bIns="146304">
            <a:noAutofit/>
          </a:bodyPr>
          <a:lstStyle>
            <a:lvl1pPr marL="0" indent="0">
              <a:spcBef>
                <a:spcPts val="0"/>
              </a:spcBef>
              <a:buNone/>
              <a:defRPr sz="3529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2134644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1186356"/>
            <a:ext cx="9859116" cy="2697988"/>
          </a:xfrm>
          <a:noFill/>
        </p:spPr>
        <p:txBody>
          <a:bodyPr tIns="91440" bIns="91440" anchor="t" anchorCtr="0"/>
          <a:lstStyle>
            <a:lvl1pPr>
              <a:defRPr lang="en-US" sz="7058" b="0" kern="1200" cap="none" spc="-98" baseline="0" dirty="0">
                <a:ln w="3175">
                  <a:noFill/>
                </a:ln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dirty="0"/>
              <a:t>Video title</a:t>
            </a:r>
          </a:p>
        </p:txBody>
      </p:sp>
    </p:spTree>
    <p:extLst>
      <p:ext uri="{BB962C8B-B14F-4D97-AF65-F5344CB8AC3E}">
        <p14:creationId xmlns:p14="http://schemas.microsoft.com/office/powerpoint/2010/main" val="3970780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04953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7654217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39" y="2084172"/>
            <a:ext cx="11653523" cy="1158793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8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860236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411454"/>
      </p:ext>
    </p:extLst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91548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09273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3877271"/>
            <a:ext cx="6273418" cy="1794661"/>
          </a:xfrm>
          <a:noFill/>
        </p:spPr>
        <p:txBody>
          <a:bodyPr lIns="146304" tIns="109728" rIns="146304" bIns="109728">
            <a:noAutofit/>
          </a:bodyPr>
          <a:lstStyle>
            <a:lvl1pPr marL="0" indent="0">
              <a:spcBef>
                <a:spcPts val="0"/>
              </a:spcBef>
              <a:buNone/>
              <a:defRPr sz="3137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2" y="2075840"/>
            <a:ext cx="8067760" cy="1801436"/>
          </a:xfrm>
          <a:noFill/>
        </p:spPr>
        <p:txBody>
          <a:bodyPr lIns="146304" tIns="91440" rIns="146304" bIns="91440" anchor="t" anchorCtr="0"/>
          <a:lstStyle>
            <a:lvl1pPr>
              <a:defRPr sz="5294" spc="-98" baseline="0">
                <a:gradFill>
                  <a:gsLst>
                    <a:gs pos="3333">
                      <a:schemeClr val="tx2"/>
                    </a:gs>
                    <a:gs pos="3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448524" y="6041178"/>
            <a:ext cx="1613565" cy="34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274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Accent Color 3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38285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Slide for developer code</a:t>
            </a:r>
          </a:p>
        </p:txBody>
      </p:sp>
      <p:sp>
        <p:nvSpPr>
          <p:cNvPr id="3" name="Rectangle 2"/>
          <p:cNvSpPr/>
          <p:nvPr userDrawn="1"/>
        </p:nvSpPr>
        <p:spPr bwMode="hidden">
          <a:xfrm>
            <a:off x="1" y="1189176"/>
            <a:ext cx="12192000" cy="5668824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5722" tIns="45722" rIns="45722" bIns="4572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102" fontAlgn="base">
              <a:spcBef>
                <a:spcPct val="0"/>
              </a:spcBef>
              <a:spcAft>
                <a:spcPct val="0"/>
              </a:spcAft>
            </a:pPr>
            <a:endParaRPr lang="en-US" sz="1765" dirty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269239" y="1197322"/>
            <a:ext cx="11653522" cy="1956973"/>
          </a:xfrm>
        </p:spPr>
        <p:txBody>
          <a:bodyPr/>
          <a:lstStyle>
            <a:lvl1pPr marL="0" indent="0">
              <a:buNone/>
              <a:defRPr sz="3235"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3972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73090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798516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30292" indent="0">
              <a:buNone/>
              <a:defRPr>
                <a:gradFill>
                  <a:gsLst>
                    <a:gs pos="125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905109"/>
      </p:ext>
    </p:extLst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 log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 userDrawn="1"/>
        </p:nvSpPr>
        <p:spPr bwMode="blackWhite">
          <a:xfrm>
            <a:off x="269240" y="6170059"/>
            <a:ext cx="11623331" cy="395317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179285" tIns="143428" rIns="179285" bIns="143428" numCol="1" anchor="t" anchorCtr="0" compatLnSpc="1">
            <a:prstTxWarp prst="textNoShape">
              <a:avLst/>
            </a:prstTxWarp>
            <a:spAutoFit/>
          </a:bodyPr>
          <a:lstStyle/>
          <a:p>
            <a:pPr defTabSz="913924" eaLnBrk="0" hangingPunct="0"/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</a:t>
            </a:r>
            <a:r>
              <a:rPr lang="en-US" sz="686" baseline="0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Copyright</a:t>
            </a:r>
            <a:r>
              <a:rPr lang="en-US" sz="686" dirty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88745401"/>
      </p:ext>
    </p:extLst>
  </p:cSld>
  <p:clrMapOvr>
    <a:masterClrMapping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269239" y="1189177"/>
            <a:ext cx="11653523" cy="2396047"/>
          </a:xfrm>
          <a:prstGeom prst="rect">
            <a:avLst/>
          </a:prstGeom>
        </p:spPr>
        <p:txBody>
          <a:bodyPr/>
          <a:lstStyle>
            <a:lvl1pPr marL="284790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3529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  <a:lvl2pPr marL="560241" indent="-275453">
              <a:buClr>
                <a:schemeClr val="tx1"/>
              </a:buClr>
              <a:buSzPct val="90000"/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2pPr>
            <a:lvl3pPr marL="845031" indent="-284790">
              <a:buClr>
                <a:schemeClr val="tx1"/>
              </a:buClr>
              <a:buSzPct val="90000"/>
              <a:buFont typeface="Arial" pitchFamily="34" charset="0"/>
              <a:buChar char="•"/>
              <a:defRPr sz="274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3pPr>
            <a:lvl4pPr marL="1069128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4pPr>
            <a:lvl5pPr marL="1293225" indent="-224097">
              <a:buClr>
                <a:schemeClr val="tx1"/>
              </a:buClr>
              <a:buSzPct val="90000"/>
              <a:buFont typeface="Arial" pitchFamily="34" charset="0"/>
              <a:buChar char="•"/>
              <a:defRPr sz="1961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/>
              <a:t>Use this Layout for Speaker Notes slides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38876"/>
            <a:ext cx="12192001" cy="619125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77729" anchor="b" anchorCtr="0">
            <a:noAutofit/>
          </a:bodyPr>
          <a:lstStyle>
            <a:lvl1pPr algn="r">
              <a:buFont typeface="Arial" pitchFamily="34" charset="0"/>
              <a:buNone/>
              <a:defRPr sz="3627" spc="-50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/>
              <a:t>Next: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5049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-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271104" y="5670380"/>
            <a:ext cx="8962384" cy="884990"/>
          </a:xfrm>
          <a:noFill/>
        </p:spPr>
        <p:txBody>
          <a:bodyPr lIns="146304" tIns="109728" rIns="146304" bIns="109728" anchor="b">
            <a:noAutofit/>
          </a:bodyPr>
          <a:lstStyle>
            <a:lvl1pPr marL="0" indent="0">
              <a:spcBef>
                <a:spcPts val="0"/>
              </a:spcBef>
              <a:buNone/>
              <a:defRPr sz="1961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269303" y="2075840"/>
            <a:ext cx="11653459" cy="1801436"/>
          </a:xfrm>
          <a:noFill/>
        </p:spPr>
        <p:txBody>
          <a:bodyPr lIns="146304" tIns="91440" rIns="146304" bIns="91440" anchor="t" anchorCtr="0"/>
          <a:lstStyle>
            <a:lvl1pPr>
              <a:defRPr sz="5293" spc="-98" baseline="0">
                <a:gradFill>
                  <a:gsLst>
                    <a:gs pos="3333">
                      <a:schemeClr val="tx1"/>
                    </a:gs>
                    <a:gs pos="39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269304" y="301618"/>
            <a:ext cx="3584143" cy="567015"/>
          </a:xfrm>
        </p:spPr>
        <p:txBody>
          <a:bodyPr lIns="182880" tIns="146304" rIns="182880" bIns="146304"/>
          <a:lstStyle>
            <a:lvl1pPr marL="0" indent="0">
              <a:buNone/>
              <a:defRPr sz="1961">
                <a:latin typeface="+mn-lt"/>
              </a:defRPr>
            </a:lvl1pPr>
            <a:lvl2pPr marL="336080" indent="0">
              <a:buNone/>
              <a:defRPr sz="1961"/>
            </a:lvl2pPr>
            <a:lvl3pPr marL="560134" indent="0">
              <a:buNone/>
              <a:defRPr sz="1961"/>
            </a:lvl3pPr>
            <a:lvl4pPr marL="784187" indent="0">
              <a:buNone/>
              <a:defRPr sz="1961"/>
            </a:lvl4pPr>
            <a:lvl5pPr marL="1008241" indent="0">
              <a:buNone/>
              <a:defRPr sz="1961"/>
            </a:lvl5pPr>
          </a:lstStyle>
          <a:p>
            <a:pPr lvl="0"/>
            <a:r>
              <a:rPr lang="en-US" dirty="0"/>
              <a:t>Session Code Here</a:t>
            </a:r>
          </a:p>
        </p:txBody>
      </p:sp>
    </p:spTree>
    <p:extLst>
      <p:ext uri="{BB962C8B-B14F-4D97-AF65-F5344CB8AC3E}">
        <p14:creationId xmlns:p14="http://schemas.microsoft.com/office/powerpoint/2010/main" val="3951905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4406">
          <p15:clr>
            <a:srgbClr val="C35EA4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Only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65664" y="2084173"/>
            <a:ext cx="9860672" cy="1793104"/>
          </a:xfrm>
        </p:spPr>
        <p:txBody>
          <a:bodyPr/>
          <a:lstStyle>
            <a:lvl1pPr>
              <a:defRPr sz="4704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083857"/>
      </p:ext>
    </p:extLst>
  </p:cSld>
  <p:clrMapOvr>
    <a:masterClrMapping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lumn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2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5109">
                      <a:schemeClr val="tx2"/>
                    </a:gs>
                    <a:gs pos="25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7"/>
            <a:ext cx="5378548" cy="248657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8">
                <a:gradFill>
                  <a:gsLst>
                    <a:gs pos="100000">
                      <a:schemeClr val="tx2"/>
                    </a:gs>
                    <a:gs pos="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165" indent="0">
              <a:buNone/>
              <a:tabLst/>
              <a:defRPr sz="1961"/>
            </a:lvl3pPr>
            <a:lvl4pPr marL="451219" indent="0">
              <a:buNone/>
              <a:defRPr/>
            </a:lvl4pPr>
            <a:lvl5pPr marL="672161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108222"/>
      </p:ext>
    </p:extLst>
  </p:cSld>
  <p:clrMapOvr>
    <a:masterClrMapping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Dar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69240" y="2084172"/>
            <a:ext cx="11653523" cy="1162178"/>
          </a:xfrm>
          <a:noFill/>
        </p:spPr>
        <p:txBody>
          <a:bodyPr tIns="91440" bIns="91440" anchor="t" anchorCtr="0">
            <a:spAutoFit/>
          </a:bodyPr>
          <a:lstStyle>
            <a:lvl1pPr>
              <a:defRPr sz="7056" spc="-98" baseline="0">
                <a:gradFill>
                  <a:gsLst>
                    <a:gs pos="100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697186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eneric 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359020" y="1189179"/>
            <a:ext cx="7570739" cy="197310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>
                <a:solidFill>
                  <a:srgbClr val="616161"/>
                </a:solidFill>
              </a:defRPr>
            </a:lvl1pPr>
            <a:lvl2pPr marL="0" indent="0">
              <a:buFontTx/>
              <a:buNone/>
              <a:defRPr sz="1866">
                <a:solidFill>
                  <a:srgbClr val="616161"/>
                </a:solidFill>
              </a:defRPr>
            </a:lvl2pPr>
            <a:lvl3pPr marL="223995" indent="0">
              <a:buNone/>
              <a:defRPr>
                <a:solidFill>
                  <a:srgbClr val="616161"/>
                </a:solidFill>
              </a:defRPr>
            </a:lvl3pPr>
            <a:lvl4pPr marL="447988" indent="0">
              <a:buNone/>
              <a:defRPr>
                <a:solidFill>
                  <a:srgbClr val="616161"/>
                </a:solidFill>
              </a:defRPr>
            </a:lvl4pPr>
            <a:lvl5pPr marL="671982" indent="0">
              <a:buNone/>
              <a:defRPr>
                <a:solidFill>
                  <a:srgbClr val="61616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59019" y="289516"/>
            <a:ext cx="11467743" cy="899666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710390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Slide 3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4"/>
          <p:cNvSpPr>
            <a:spLocks noGrp="1"/>
          </p:cNvSpPr>
          <p:nvPr>
            <p:ph type="body" sz="quarter" idx="13" hasCustomPrompt="1"/>
          </p:nvPr>
        </p:nvSpPr>
        <p:spPr>
          <a:xfrm>
            <a:off x="440690" y="3798566"/>
            <a:ext cx="9363061" cy="660561"/>
          </a:xfrm>
          <a:prstGeom prst="rect">
            <a:avLst/>
          </a:prstGeom>
          <a:noFill/>
        </p:spPr>
        <p:txBody>
          <a:bodyPr wrap="square" lIns="146304" tIns="109728" rIns="146304" bIns="109728">
            <a:spAutoFit/>
          </a:bodyPr>
          <a:lstStyle>
            <a:lvl1pPr marL="0" indent="0">
              <a:spcBef>
                <a:spcPts val="0"/>
              </a:spcBef>
              <a:buNone/>
              <a:defRPr sz="32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Other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 hasCustomPrompt="1"/>
          </p:nvPr>
        </p:nvSpPr>
        <p:spPr>
          <a:xfrm>
            <a:off x="440692" y="1958334"/>
            <a:ext cx="9363062" cy="1840230"/>
          </a:xfrm>
          <a:prstGeom prst="rect">
            <a:avLst/>
          </a:prstGeom>
        </p:spPr>
        <p:txBody>
          <a:bodyPr lIns="146304" tIns="9144" rIns="146304" bIns="9144" anchor="b" anchorCtr="0"/>
          <a:lstStyle>
            <a:lvl1pPr marL="0" indent="0">
              <a:spcBef>
                <a:spcPts val="0"/>
              </a:spcBef>
              <a:buNone/>
              <a:defRPr sz="5997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sz="5997">
                <a:solidFill>
                  <a:schemeClr val="bg1"/>
                </a:solidFill>
              </a:rPr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986431439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13806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Accent Color (2)">
    <p:bg>
      <p:bgPr>
        <a:solidFill>
          <a:srgbClr val="5C2D9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9141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1"/>
                    </a:gs>
                    <a:gs pos="99000">
                      <a:schemeClr val="tx1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0447156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st level colo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0563863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985641"/>
          </a:xfrm>
        </p:spPr>
        <p:txBody>
          <a:bodyPr>
            <a:spAutoFit/>
          </a:bodyPr>
          <a:lstStyle>
            <a:lvl1pPr>
              <a:defRPr sz="3529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3700996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370411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420188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529"/>
            </a:lvl1pPr>
            <a:lvl2pPr marL="0" indent="0">
              <a:buNone/>
              <a:defRPr sz="1961"/>
            </a:lvl2pPr>
            <a:lvl3pPr marL="227209" indent="0">
              <a:buNone/>
              <a:tabLst/>
              <a:defRPr sz="1961"/>
            </a:lvl3pPr>
            <a:lvl4pPr marL="451306" indent="0">
              <a:buNone/>
              <a:defRPr/>
            </a:lvl4pPr>
            <a:lvl5pPr marL="672290" indent="0">
              <a:buNone/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9223310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 text 1st level col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269241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544214" y="1189176"/>
            <a:ext cx="5378548" cy="2377940"/>
          </a:xfrm>
        </p:spPr>
        <p:txBody>
          <a:bodyPr wrap="square">
            <a:spAutoFit/>
          </a:bodyPr>
          <a:lstStyle>
            <a:lvl1pPr marL="281677" indent="-281677">
              <a:spcBef>
                <a:spcPts val="1200"/>
              </a:spcBef>
              <a:buClr>
                <a:schemeClr val="tx2"/>
              </a:buClr>
              <a:buFont typeface="Arial" pitchFamily="34" charset="0"/>
              <a:buChar char="•"/>
              <a:defRPr sz="3137"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520702" indent="-228601">
              <a:defRPr sz="2353"/>
            </a:lvl2pPr>
            <a:lvl3pPr marL="685803" indent="-165101">
              <a:tabLst/>
              <a:defRPr sz="1961"/>
            </a:lvl3pPr>
            <a:lvl4pPr marL="863603" indent="-177801">
              <a:defRPr/>
            </a:lvl4pPr>
            <a:lvl5pPr marL="1028704" indent="-165101">
              <a:tabLst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7406579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9240" y="289511"/>
            <a:ext cx="11655840" cy="899665"/>
          </a:xfrm>
          <a:prstGeom prst="rect">
            <a:avLst/>
          </a:prstGeom>
        </p:spPr>
        <p:txBody>
          <a:bodyPr vert="horz" wrap="square" lIns="146304" tIns="91440" rIns="146304" bIns="9144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269241" y="1189178"/>
            <a:ext cx="11653521" cy="2052030"/>
          </a:xfrm>
          <a:prstGeom prst="rect">
            <a:avLst/>
          </a:prstGeom>
        </p:spPr>
        <p:txBody>
          <a:bodyPr vert="horz" wrap="square" lIns="146304" tIns="91440" rIns="146304" bIns="9144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 rot="5400000">
            <a:off x="9208748" y="2991033"/>
            <a:ext cx="6858623" cy="876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0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6" r:id="rId24"/>
    <p:sldLayoutId id="2147483687" r:id="rId25"/>
    <p:sldLayoutId id="2147483688" r:id="rId26"/>
    <p:sldLayoutId id="2147483690" r:id="rId27"/>
    <p:sldLayoutId id="2147483691" r:id="rId28"/>
    <p:sldLayoutId id="2147483692" r:id="rId29"/>
    <p:sldLayoutId id="2147483693" r:id="rId30"/>
  </p:sldLayoutIdLst>
  <p:transition>
    <p:fade/>
  </p:transition>
  <p:txStyles>
    <p:titleStyle>
      <a:lvl1pPr algn="l" defTabSz="914367" rtl="0" eaLnBrk="1" latinLnBrk="0" hangingPunct="1">
        <a:lnSpc>
          <a:spcPct val="90000"/>
        </a:lnSpc>
        <a:spcBef>
          <a:spcPct val="0"/>
        </a:spcBef>
        <a:buNone/>
        <a:defRPr lang="en-US" sz="4705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336145" marR="0" indent="-336145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392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j-lt"/>
          <a:ea typeface="+mn-ea"/>
          <a:cs typeface="+mn-cs"/>
        </a:defRPr>
      </a:lvl1pPr>
      <a:lvl2pPr marL="572691" marR="0" indent="-236546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784338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961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1008435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232531" marR="0" indent="-224097" algn="l" defTabSz="914367" rtl="0" eaLnBrk="1" fontAlgn="auto" latinLnBrk="0" hangingPunct="1">
        <a:lnSpc>
          <a:spcPct val="90000"/>
        </a:lnSpc>
        <a:spcBef>
          <a:spcPct val="20000"/>
        </a:spcBef>
        <a:spcAft>
          <a:spcPts val="0"/>
        </a:spcAft>
        <a:buClrTx/>
        <a:buSzPct val="90000"/>
        <a:buFont typeface="Arial" pitchFamily="34" charset="0"/>
        <a:buChar char="•"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187">
          <p15:clr>
            <a:srgbClr val="5ACBF0"/>
          </p15:clr>
        </p15:guide>
        <p15:guide id="2" pos="173">
          <p15:clr>
            <a:srgbClr val="5ACBF0"/>
          </p15:clr>
        </p15:guide>
        <p15:guide id="3" pos="749">
          <p15:clr>
            <a:srgbClr val="5ACBF0"/>
          </p15:clr>
        </p15:guide>
        <p15:guide id="4" pos="1325">
          <p15:clr>
            <a:srgbClr val="5ACBF0"/>
          </p15:clr>
        </p15:guide>
        <p15:guide id="5" pos="1901">
          <p15:clr>
            <a:srgbClr val="5ACBF0"/>
          </p15:clr>
        </p15:guide>
        <p15:guide id="6" pos="2477">
          <p15:clr>
            <a:srgbClr val="5ACBF0"/>
          </p15:clr>
        </p15:guide>
        <p15:guide id="7" pos="3053">
          <p15:clr>
            <a:srgbClr val="5ACBF0"/>
          </p15:clr>
        </p15:guide>
        <p15:guide id="8" pos="3629">
          <p15:clr>
            <a:srgbClr val="5ACBF0"/>
          </p15:clr>
        </p15:guide>
        <p15:guide id="9" pos="4205">
          <p15:clr>
            <a:srgbClr val="5ACBF0"/>
          </p15:clr>
        </p15:guide>
        <p15:guide id="10" pos="4781">
          <p15:clr>
            <a:srgbClr val="5ACBF0"/>
          </p15:clr>
        </p15:guide>
        <p15:guide id="11" pos="5357">
          <p15:clr>
            <a:srgbClr val="5ACBF0"/>
          </p15:clr>
        </p15:guide>
        <p15:guide id="12" pos="5933">
          <p15:clr>
            <a:srgbClr val="5ACBF0"/>
          </p15:clr>
        </p15:guide>
        <p15:guide id="13" pos="6509">
          <p15:clr>
            <a:srgbClr val="5ACBF0"/>
          </p15:clr>
        </p15:guide>
        <p15:guide id="14" pos="7085">
          <p15:clr>
            <a:srgbClr val="5ACBF0"/>
          </p15:clr>
        </p15:guide>
        <p15:guide id="15" pos="7661">
          <p15:clr>
            <a:srgbClr val="5ACBF0"/>
          </p15:clr>
        </p15:guide>
        <p15:guide id="16" pos="288">
          <p15:clr>
            <a:srgbClr val="C35EA4"/>
          </p15:clr>
        </p15:guide>
        <p15:guide id="17" pos="7546">
          <p15:clr>
            <a:srgbClr val="C35EA4"/>
          </p15:clr>
        </p15:guide>
        <p15:guide id="18" orient="horz" pos="763">
          <p15:clr>
            <a:srgbClr val="5ACBF0"/>
          </p15:clr>
        </p15:guide>
        <p15:guide id="19" orient="horz" pos="1339">
          <p15:clr>
            <a:srgbClr val="5ACBF0"/>
          </p15:clr>
        </p15:guide>
        <p15:guide id="20" orient="horz" pos="1915">
          <p15:clr>
            <a:srgbClr val="5ACBF0"/>
          </p15:clr>
        </p15:guide>
        <p15:guide id="21" orient="horz" pos="2491">
          <p15:clr>
            <a:srgbClr val="5ACBF0"/>
          </p15:clr>
        </p15:guide>
        <p15:guide id="22" orient="horz" pos="3067">
          <p15:clr>
            <a:srgbClr val="5ACBF0"/>
          </p15:clr>
        </p15:guide>
        <p15:guide id="23" orient="horz" pos="3643">
          <p15:clr>
            <a:srgbClr val="5ACBF0"/>
          </p15:clr>
        </p15:guide>
        <p15:guide id="24" orient="horz" pos="4219">
          <p15:clr>
            <a:srgbClr val="5ACBF0"/>
          </p15:clr>
        </p15:guide>
        <p15:guide id="25" orient="horz" pos="302">
          <p15:clr>
            <a:srgbClr val="C35EA4"/>
          </p15:clr>
        </p15:guide>
        <p15:guide id="26" orient="horz" pos="4104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69301" y="1004282"/>
            <a:ext cx="11653459" cy="1801436"/>
          </a:xfrm>
        </p:spPr>
        <p:txBody>
          <a:bodyPr/>
          <a:lstStyle/>
          <a:p>
            <a:pPr algn="ctr"/>
            <a:r>
              <a:rPr lang="cs-CZ" dirty="0">
                <a:solidFill>
                  <a:srgbClr val="F33A2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Xamarin Developers Group</a:t>
            </a:r>
            <a:br>
              <a:rPr lang="cs-CZ" dirty="0">
                <a:solidFill>
                  <a:srgbClr val="F33A2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</a:br>
            <a:r>
              <a:rPr lang="cs-CZ" dirty="0">
                <a:solidFill>
                  <a:srgbClr val="F33A2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Czech</a:t>
            </a:r>
            <a:endParaRPr lang="en-US" sz="2400" b="1" dirty="0">
              <a:solidFill>
                <a:srgbClr val="222222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321" y="2654785"/>
            <a:ext cx="4203215" cy="420321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" y="-2286000"/>
            <a:ext cx="12192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6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32897" y="479425"/>
            <a:ext cx="11655840" cy="899665"/>
          </a:xfrm>
        </p:spPr>
        <p:txBody>
          <a:bodyPr/>
          <a:lstStyle/>
          <a:p>
            <a:r>
              <a:rPr lang="cs-CZ" sz="4800" dirty="0">
                <a:solidFill>
                  <a:srgbClr val="F33A2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Organizators</a:t>
            </a:r>
            <a:endParaRPr lang="en-US" sz="4800" dirty="0">
              <a:solidFill>
                <a:srgbClr val="F33A2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8400" y="2057400"/>
            <a:ext cx="2743200" cy="2743200"/>
          </a:xfrm>
          <a:prstGeom prst="ellipse">
            <a:avLst/>
          </a:prstGeom>
          <a:noFill/>
          <a:ln w="9525" cap="rnd">
            <a:solidFill>
              <a:srgbClr val="0C7CD5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057400"/>
            <a:ext cx="2743200" cy="2743200"/>
          </a:xfrm>
          <a:prstGeom prst="ellipse">
            <a:avLst/>
          </a:prstGeom>
          <a:solidFill>
            <a:schemeClr val="accent1"/>
          </a:solidFill>
          <a:ln w="9525" cap="rnd">
            <a:solidFill>
              <a:srgbClr val="0C7CD5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5800" y="2057400"/>
            <a:ext cx="2743200" cy="2743200"/>
          </a:xfrm>
          <a:prstGeom prst="ellipse">
            <a:avLst/>
          </a:prstGeom>
          <a:ln w="9525" cap="rnd">
            <a:solidFill>
              <a:srgbClr val="0C7CD5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7" name="Rectangle 16"/>
          <p:cNvSpPr/>
          <p:nvPr/>
        </p:nvSpPr>
        <p:spPr>
          <a:xfrm>
            <a:off x="1913500" y="5181600"/>
            <a:ext cx="8494633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cs-CZ" sz="7200" dirty="0">
                <a:solidFill>
                  <a:srgbClr val="303030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Chceš nám pomoci?</a:t>
            </a:r>
            <a:endParaRPr lang="en-US" sz="7200" dirty="0">
              <a:solidFill>
                <a:srgbClr val="303030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224218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0 L -0.1125 0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25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0 L -0.1875 0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375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/>
          <p:cNvSpPr>
            <a:spLocks noGrp="1"/>
          </p:cNvSpPr>
          <p:nvPr>
            <p:ph type="title"/>
          </p:nvPr>
        </p:nvSpPr>
        <p:spPr>
          <a:xfrm>
            <a:off x="332897" y="479425"/>
            <a:ext cx="11655840" cy="899665"/>
          </a:xfrm>
        </p:spPr>
        <p:txBody>
          <a:bodyPr/>
          <a:lstStyle/>
          <a:p>
            <a:r>
              <a:rPr lang="cs-CZ" sz="4800" dirty="0">
                <a:solidFill>
                  <a:srgbClr val="F33A2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Cíle</a:t>
            </a:r>
            <a:endParaRPr lang="en-US" sz="4800" dirty="0">
              <a:solidFill>
                <a:srgbClr val="F33A2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23435" y="1726768"/>
            <a:ext cx="11650218" cy="4056495"/>
          </a:xfrm>
          <a:prstGeom prst="rect">
            <a:avLst/>
          </a:prstGeom>
        </p:spPr>
        <p:txBody>
          <a:bodyPr anchor="t"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cs-CZ" sz="4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Meetupy + konference</a:t>
            </a:r>
            <a:endParaRPr lang="en-US" sz="4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579120" lvl="1" indent="-342900"/>
            <a:r>
              <a:rPr lang="cs-CZ" sz="20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Xamarin Prague Days, Xamarin Talk &amp; Playground &amp; Beer</a:t>
            </a:r>
            <a:endParaRPr lang="en-US" sz="20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  <a:p>
            <a:pPr marL="342900" indent="-342900"/>
            <a:r>
              <a:rPr lang="cs-CZ" sz="4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Vzdělávání</a:t>
            </a:r>
            <a:endParaRPr lang="en-US" sz="4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579120" lvl="1" indent="-342900"/>
            <a:r>
              <a:rPr lang="cs-CZ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Webináře + Livestreamy, Tutoriály, Články</a:t>
            </a:r>
            <a:endParaRPr lang="en-US" sz="24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  <a:p>
            <a:pPr marL="342900" indent="-342900"/>
            <a:r>
              <a:rPr lang="cs-CZ" sz="40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Dát o Vás vědět</a:t>
            </a:r>
            <a:endParaRPr lang="en-US" sz="4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579120" lvl="1" indent="-342900"/>
            <a:r>
              <a:rPr lang="cs-CZ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Propagace lidí i firem</a:t>
            </a:r>
          </a:p>
          <a:p>
            <a:pPr marL="342900" indent="-342900"/>
            <a:r>
              <a:rPr lang="cs-CZ" sz="395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Live stream</a:t>
            </a:r>
          </a:p>
        </p:txBody>
      </p:sp>
    </p:spTree>
    <p:extLst>
      <p:ext uri="{BB962C8B-B14F-4D97-AF65-F5344CB8AC3E}">
        <p14:creationId xmlns:p14="http://schemas.microsoft.com/office/powerpoint/2010/main" val="277493177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17838" y="2828835"/>
            <a:ext cx="5766194" cy="1200329"/>
          </a:xfrm>
          <a:prstGeom prst="rect">
            <a:avLst/>
          </a:prstGeom>
        </p:spPr>
        <p:txBody>
          <a:bodyPr wrap="none" anchor="ctr">
            <a:spAutoFit/>
          </a:bodyPr>
          <a:lstStyle/>
          <a:p>
            <a:r>
              <a:rPr lang="cs-CZ" sz="7200" dirty="0">
                <a:solidFill>
                  <a:srgbClr val="F33A2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www.xmdg.cz</a:t>
            </a:r>
            <a:endParaRPr lang="en-US" sz="7200" dirty="0">
              <a:solidFill>
                <a:srgbClr val="F33A2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1010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3435" y="479425"/>
            <a:ext cx="11655840" cy="899665"/>
          </a:xfrm>
        </p:spPr>
        <p:txBody>
          <a:bodyPr/>
          <a:lstStyle/>
          <a:p>
            <a:r>
              <a:rPr lang="cs-CZ" sz="4800" dirty="0">
                <a:solidFill>
                  <a:srgbClr val="F33A2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Sponzoři</a:t>
            </a:r>
            <a:endParaRPr lang="en-US" sz="4800" dirty="0">
              <a:solidFill>
                <a:srgbClr val="F33A2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2" y="2201863"/>
            <a:ext cx="1881554" cy="18639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02" y="2618469"/>
            <a:ext cx="2533209" cy="76224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002" y="2349291"/>
            <a:ext cx="1691053" cy="103142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367" y="2382149"/>
            <a:ext cx="3720988" cy="1315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17269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/>
          <p:cNvSpPr>
            <a:spLocks noGrp="1"/>
          </p:cNvSpPr>
          <p:nvPr>
            <p:ph type="title"/>
          </p:nvPr>
        </p:nvSpPr>
        <p:spPr>
          <a:xfrm>
            <a:off x="323435" y="479425"/>
            <a:ext cx="11655840" cy="899665"/>
          </a:xfrm>
        </p:spPr>
        <p:txBody>
          <a:bodyPr/>
          <a:lstStyle/>
          <a:p>
            <a:r>
              <a:rPr lang="cs-CZ" sz="4800" dirty="0">
                <a:solidFill>
                  <a:srgbClr val="F33A2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t>Přidejte se </a:t>
            </a:r>
            <a:endParaRPr lang="en-US" sz="4800" dirty="0">
              <a:solidFill>
                <a:srgbClr val="F33A21"/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9" name="Text Placeholder 1"/>
          <p:cNvSpPr txBox="1">
            <a:spLocks/>
          </p:cNvSpPr>
          <p:nvPr/>
        </p:nvSpPr>
        <p:spPr>
          <a:xfrm>
            <a:off x="323435" y="1726768"/>
            <a:ext cx="11650218" cy="4056495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9446" lvl="1" indent="-342900"/>
            <a:r>
              <a:rPr lang="cs-CZ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info</a:t>
            </a:r>
            <a:r>
              <a:rPr lang="en-US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@</a:t>
            </a:r>
            <a:r>
              <a:rPr lang="cs-CZ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xmdg.cz</a:t>
            </a:r>
            <a:endParaRPr lang="en-US" sz="24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  <a:p>
            <a:pPr marL="579446" lvl="1" indent="-342900"/>
            <a:endParaRPr lang="en-US" sz="24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  <a:p>
            <a:pPr marL="579446" lvl="1" indent="-342900"/>
            <a:r>
              <a:rPr lang="en-US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xmdg.slack.com</a:t>
            </a:r>
          </a:p>
          <a:p>
            <a:pPr marL="579446" lvl="1" indent="-342900"/>
            <a:endParaRPr lang="en-US" sz="24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  <a:p>
            <a:pPr marL="579446" lvl="1" indent="-342900"/>
            <a:r>
              <a:rPr lang="en-US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facebook.com/</a:t>
            </a:r>
            <a:r>
              <a:rPr lang="en-US" sz="2400" dirty="0" err="1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xmdgcz</a:t>
            </a:r>
            <a:endParaRPr lang="en-US" sz="24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  <a:p>
            <a:pPr marL="579446" lvl="1" indent="-342900"/>
            <a:endParaRPr lang="en-US" sz="24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  <a:p>
            <a:pPr marL="579446" lvl="1" indent="-342900"/>
            <a:r>
              <a:rPr lang="cs-CZ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t</a:t>
            </a:r>
            <a:r>
              <a:rPr lang="en-US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witter.com</a:t>
            </a:r>
            <a:r>
              <a:rPr lang="cs-CZ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/xmdg_cz</a:t>
            </a:r>
          </a:p>
          <a:p>
            <a:pPr marL="579446" lvl="1" indent="-342900"/>
            <a:endParaRPr lang="cs-CZ" sz="24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  <a:p>
            <a:pPr marL="579446" lvl="1" indent="-342900"/>
            <a:r>
              <a:rPr lang="cs-CZ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.NET.CZ podcast</a:t>
            </a:r>
            <a:endParaRPr lang="en-US" sz="24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7412" y="1430105"/>
            <a:ext cx="4257821" cy="4257821"/>
          </a:xfrm>
          <a:prstGeom prst="rect">
            <a:avLst/>
          </a:prstGeom>
        </p:spPr>
      </p:pic>
      <p:sp>
        <p:nvSpPr>
          <p:cNvPr id="21" name="Text Placeholder 1"/>
          <p:cNvSpPr txBox="1">
            <a:spLocks/>
          </p:cNvSpPr>
          <p:nvPr/>
        </p:nvSpPr>
        <p:spPr>
          <a:xfrm>
            <a:off x="6415014" y="1330967"/>
            <a:ext cx="4182618" cy="344786"/>
          </a:xfrm>
          <a:prstGeom prst="rect">
            <a:avLst/>
          </a:prstGeom>
        </p:spPr>
        <p:txBody>
          <a:bodyPr/>
          <a:lstStyle>
            <a:lvl1pPr marL="336145" marR="0" indent="-336145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392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ea typeface="+mn-ea"/>
                <a:cs typeface="+mn-cs"/>
              </a:defRPr>
            </a:lvl1pPr>
            <a:lvl2pPr marL="572691" marR="0" indent="-236546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2353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784338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961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1008435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232531" marR="0" indent="-224097" algn="l" defTabSz="914367" rtl="0" eaLnBrk="1" fontAlgn="auto" latinLnBrk="0" hangingPunct="1">
              <a:lnSpc>
                <a:spcPct val="9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itchFamily="34" charset="0"/>
              <a:buChar char="•"/>
              <a:tabLst/>
              <a:defRPr sz="1765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14509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3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77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1" indent="-228592" algn="l" defTabSz="91436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96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36546" lvl="1" indent="0" algn="ctr">
              <a:buNone/>
            </a:pPr>
            <a:r>
              <a:rPr lang="cs-CZ" sz="2400" dirty="0">
                <a:latin typeface="Open Sans Regular" panose="020B0606030504020204" pitchFamily="34" charset="0"/>
                <a:ea typeface="Open Sans Regular" panose="020B0606030504020204" pitchFamily="34" charset="0"/>
                <a:cs typeface="Open Sans Regular" panose="020B0606030504020204" pitchFamily="34" charset="0"/>
              </a:rPr>
              <a:t>xmdg.cz</a:t>
            </a:r>
            <a:endParaRPr lang="en-US" sz="2400" dirty="0">
              <a:latin typeface="Open Sans Regular" panose="020B0606030504020204" pitchFamily="34" charset="0"/>
              <a:ea typeface="Open Sans Regular" panose="020B0606030504020204" pitchFamily="34" charset="0"/>
              <a:cs typeface="Open Sans Regular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5384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WHITE TEMPLATE">
  <a:themeElements>
    <a:clrScheme name="DevDays">
      <a:dk1>
        <a:srgbClr val="505050"/>
      </a:dk1>
      <a:lt1>
        <a:srgbClr val="FFFFFF"/>
      </a:lt1>
      <a:dk2>
        <a:srgbClr val="0078D7"/>
      </a:dk2>
      <a:lt2>
        <a:srgbClr val="00BCF2"/>
      </a:lt2>
      <a:accent1>
        <a:srgbClr val="0177D6"/>
      </a:accent1>
      <a:accent2>
        <a:srgbClr val="01188E"/>
      </a:accent2>
      <a:accent3>
        <a:srgbClr val="5B2C90"/>
      </a:accent3>
      <a:accent4>
        <a:srgbClr val="5C105C"/>
      </a:accent4>
      <a:accent5>
        <a:srgbClr val="B3269D"/>
      </a:accent5>
      <a:accent6>
        <a:srgbClr val="31135A"/>
      </a:accent6>
      <a:hlink>
        <a:srgbClr val="0078D7"/>
      </a:hlink>
      <a:folHlink>
        <a:srgbClr val="0078D7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rand_template_16-9_Business_BLUE_2015_1.potx" id="{CA9BE438-1B0F-41E9-BD34-9780A77D52B5}" vid="{6EB7C265-9C81-4626-BD14-B5A4426B07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4166</TotalTime>
  <Words>106</Words>
  <Application>Microsoft Office PowerPoint</Application>
  <PresentationFormat>Širokoúhlá obrazovka</PresentationFormat>
  <Paragraphs>28</Paragraphs>
  <Slides>6</Slides>
  <Notes>4</Notes>
  <HiddenSlides>0</HiddenSlides>
  <MMClips>0</MMClips>
  <ScaleCrop>false</ScaleCrop>
  <HeadingPairs>
    <vt:vector size="4" baseType="variant">
      <vt:variant>
        <vt:lpstr>Motiv</vt:lpstr>
      </vt:variant>
      <vt:variant>
        <vt:i4>1</vt:i4>
      </vt:variant>
      <vt:variant>
        <vt:lpstr>Nadpisy snímků</vt:lpstr>
      </vt:variant>
      <vt:variant>
        <vt:i4>6</vt:i4>
      </vt:variant>
    </vt:vector>
  </HeadingPairs>
  <TitlesOfParts>
    <vt:vector size="7" baseType="lpstr">
      <vt:lpstr>WHITE TEMPLATE</vt:lpstr>
      <vt:lpstr>Xamarin Developers Group Czech</vt:lpstr>
      <vt:lpstr>Organizators</vt:lpstr>
      <vt:lpstr>Cíle</vt:lpstr>
      <vt:lpstr>Prezentace aplikace PowerPoint</vt:lpstr>
      <vt:lpstr>Sponzoři</vt:lpstr>
      <vt:lpstr>Přidejte se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Vojtech Madr</dc:creator>
  <cp:lastModifiedBy>Vojtěch Mádr</cp:lastModifiedBy>
  <cp:revision>58</cp:revision>
  <dcterms:created xsi:type="dcterms:W3CDTF">2017-05-12T10:42:20Z</dcterms:created>
  <dcterms:modified xsi:type="dcterms:W3CDTF">2017-09-16T09:38:18Z</dcterms:modified>
</cp:coreProperties>
</file>